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3" r:id="rId4"/>
    <p:sldId id="271" r:id="rId5"/>
    <p:sldId id="272" r:id="rId6"/>
    <p:sldId id="274" r:id="rId7"/>
    <p:sldId id="270" r:id="rId8"/>
    <p:sldId id="27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rezerwacje@karpaczsport.pl" TargetMode="External"/><Relationship Id="rId2" Type="http://schemas.openxmlformats.org/officeDocument/2006/relationships/hyperlink" Target="mailto:burmistrz@karpacz.e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7" y="422399"/>
            <a:ext cx="11243734" cy="593900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67267" y="338667"/>
            <a:ext cx="11142134" cy="1142999"/>
          </a:xfrm>
        </p:spPr>
        <p:txBody>
          <a:bodyPr/>
          <a:lstStyle/>
          <a:p>
            <a:br>
              <a:rPr lang="pl-PL" sz="4000" b="1" dirty="0">
                <a:solidFill>
                  <a:schemeClr val="bg1"/>
                </a:solidFill>
              </a:rPr>
            </a:b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4000" b="1" dirty="0">
                <a:solidFill>
                  <a:schemeClr val="bg1"/>
                </a:solidFill>
              </a:rPr>
              <a:t>   </a:t>
            </a:r>
            <a:r>
              <a:rPr lang="pl-PL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SPORT Karpacz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179" y="591275"/>
            <a:ext cx="802154" cy="8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50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4220" y="753534"/>
            <a:ext cx="8761413" cy="706964"/>
          </a:xfrm>
        </p:spPr>
        <p:txBody>
          <a:bodyPr/>
          <a:lstStyle/>
          <a:p>
            <a:pPr algn="ctr"/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Dlaczego Karpacz?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8047" y="2671467"/>
            <a:ext cx="8761412" cy="3416300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lider inwestycji i przedsiębiorczości w Polsce;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bardzo dobrze rozwinięta infrastruktura </a:t>
            </a:r>
          </a:p>
          <a:p>
            <a:pPr marL="0" indent="0" algn="just">
              <a:buNone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    techniczna, społeczna i </a:t>
            </a:r>
            <a:r>
              <a:rPr lang="pl-PL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sportowa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bogata i różnorodna baza noclegowa </a:t>
            </a:r>
            <a:b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(17 tys. miejsc);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atrakcyjna lokalizacja i doskonałe warunki </a:t>
            </a:r>
          </a:p>
          <a:p>
            <a:pPr marL="0" indent="0">
              <a:buNone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   klimatyczne.</a:t>
            </a:r>
          </a:p>
          <a:p>
            <a:pPr marL="0" indent="0">
              <a:buNone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61" y="2543551"/>
            <a:ext cx="5805339" cy="389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64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267" y="973668"/>
            <a:ext cx="9711266" cy="706964"/>
          </a:xfrm>
        </p:spPr>
        <p:txBody>
          <a:bodyPr/>
          <a:lstStyle/>
          <a:p>
            <a:pPr algn="ctr"/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Stadion im. Ireny Szewińskiej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7767" y="2512603"/>
            <a:ext cx="10346266" cy="34163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W opinii zawodników, trenerów i mediów najpiękniejszy stadion w Polsce.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8" y="3915953"/>
            <a:ext cx="3970738" cy="25803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009" y="3915953"/>
            <a:ext cx="3856368" cy="256723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210" y="3915953"/>
            <a:ext cx="3682515" cy="256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68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Arena lekkoatletyczna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0132" y="2523066"/>
            <a:ext cx="10253133" cy="341630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kategoria VA – świadectwo PZLA nr 2/2019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6-torowa bieżnia okrężna i 6-torowa prosta z nawierzchni </a:t>
            </a:r>
          </a:p>
          <a:p>
            <a:pPr marL="0" indent="0">
              <a:buNone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    poliuretanowej CONIPUR FULL PUR;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skocznia do skoku wzwyż;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skocznia do skoku o tyczce;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skocznia do skoku w dal i trójskoku;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rzutnia do pchnięcia kulą;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rzutnia do rzutu młotem i dyskiem;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rzutnia do rzutu oszczepem;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rów z wodą do biegu z przeszkodami</a:t>
            </a:r>
            <a:r>
              <a:rPr lang="pl-PL" dirty="0"/>
              <a:t>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2" y="4324481"/>
            <a:ext cx="3525503" cy="238194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67" y="4339388"/>
            <a:ext cx="3396458" cy="236703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2" y="1882119"/>
            <a:ext cx="3525503" cy="225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1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Infrastruktura towarzysząca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9092" y="2467517"/>
            <a:ext cx="10253133" cy="3416300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boisko piłkarskie z trawą naturalną;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boisko do siatkówki plażowej;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trasa biegowa po koronie stadionu </a:t>
            </a:r>
          </a:p>
          <a:p>
            <a:pPr marL="0" indent="0">
              <a:buNone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     dla biegaczy,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nartorolkarzy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 i rolkarzy;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siłownia, sauna;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2 sale konferencyjno-audiowizualne;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gabinet lekarski/fizykoterapii;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przestrzeń do gimnastyki;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plac do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kalisteniki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parking dla samochodów osobowych </a:t>
            </a:r>
          </a:p>
          <a:p>
            <a:pPr marL="0" indent="0" algn="just">
              <a:buNone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      i dla autokarów.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509" y="2286891"/>
            <a:ext cx="3299988" cy="209377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133" y="2312640"/>
            <a:ext cx="3383056" cy="204228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133" y="4482467"/>
            <a:ext cx="3383056" cy="227940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7509" y="4482467"/>
            <a:ext cx="3299988" cy="225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99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Kryte obiekty SPORTowe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8955" y="2872487"/>
            <a:ext cx="8761412" cy="3416300"/>
          </a:xfrm>
        </p:spPr>
        <p:txBody>
          <a:bodyPr/>
          <a:lstStyle/>
          <a:p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hala Widowiskowo-Sportowa przy Zespole Szkół - 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wymiary 44x22 m, wielofunkcyjne boisko do: piłki ręcznej, koszykówki, piłki nożnej halowej, siatkówki;</a:t>
            </a:r>
          </a:p>
          <a:p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hala Sportowa przy Dolnośląskim Zespole Szkół Ponadgimnazjalnych - 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wymiary 44  m x 24 m, pełnowymiarowe boisko do: piłki ręcznej, piłki siatkowej piłki koszykowej;</a:t>
            </a:r>
          </a:p>
          <a:p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ściana wspinaczkowa 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- 100 metrów 2, 10 dróg wspinaczkowych wyposażonych w 500 chwytów.</a:t>
            </a:r>
          </a:p>
          <a:p>
            <a:endParaRPr lang="pl-PL" b="1" dirty="0"/>
          </a:p>
          <a:p>
            <a:endParaRPr lang="pl-PL" b="1" dirty="0"/>
          </a:p>
          <a:p>
            <a:endParaRPr lang="pl-PL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394" y="2256366"/>
            <a:ext cx="3146336" cy="209755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394" y="4580637"/>
            <a:ext cx="3318932" cy="221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90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Oni już TU byli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Karpacz </a:t>
            </a:r>
            <a:r>
              <a:rPr lang="pl-PL" b="1" dirty="0" err="1">
                <a:latin typeface="Verdana" panose="020B0604030504040204" pitchFamily="34" charset="0"/>
                <a:ea typeface="Verdana" panose="020B0604030504040204" pitchFamily="34" charset="0"/>
              </a:rPr>
              <a:t>Athletics</a:t>
            </a:r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 Open 2019.</a:t>
            </a:r>
            <a:endParaRPr lang="pl-PL" dirty="0"/>
          </a:p>
        </p:txBody>
      </p:sp>
      <p:pic>
        <p:nvPicPr>
          <p:cNvPr id="4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3" y="3651318"/>
            <a:ext cx="3712236" cy="24792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65" y="3651318"/>
            <a:ext cx="3819679" cy="245533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70" y="3651318"/>
            <a:ext cx="3676434" cy="24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57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Zapraszamy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6466" y="2434166"/>
            <a:ext cx="11455401" cy="3661833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pl-PL" sz="4400" b="1" dirty="0"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6500" dirty="0">
                <a:latin typeface="Verdana" panose="020B0604030504040204" pitchFamily="34" charset="0"/>
                <a:ea typeface="Verdana" panose="020B0604030504040204" pitchFamily="34" charset="0"/>
              </a:rPr>
              <a:t>na 600 m n.p.m.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6500" dirty="0">
                <a:latin typeface="Verdana" panose="020B0604030504040204" pitchFamily="34" charset="0"/>
                <a:ea typeface="Verdana" panose="020B0604030504040204" pitchFamily="34" charset="0"/>
              </a:rPr>
              <a:t>w samo serce Karkonoszy</a:t>
            </a:r>
          </a:p>
          <a:p>
            <a:pPr marL="0" indent="0" algn="just">
              <a:buNone/>
            </a:pPr>
            <a:endParaRPr lang="pl-PL" sz="4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pl-PL" sz="4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l-PL" sz="3300" b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Kontakt</a:t>
            </a:r>
            <a:r>
              <a:rPr lang="pl-PL" sz="3300" b="1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3300" dirty="0">
                <a:latin typeface="Verdana" panose="020B0604030504040204" pitchFamily="34" charset="0"/>
                <a:ea typeface="Verdana" panose="020B0604030504040204" pitchFamily="34" charset="0"/>
              </a:rPr>
              <a:t>burmistrz - Radosław Jęcek; </a:t>
            </a:r>
            <a:r>
              <a:rPr lang="pl-PL" sz="33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burmistrz@karpacz.eu</a:t>
            </a:r>
            <a:r>
              <a:rPr lang="pl-PL" sz="3300" dirty="0">
                <a:latin typeface="Verdana" panose="020B0604030504040204" pitchFamily="34" charset="0"/>
                <a:ea typeface="Verdana" panose="020B0604030504040204" pitchFamily="34" charset="0"/>
              </a:rPr>
              <a:t>, tel. 691 360 860;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3300" dirty="0">
                <a:latin typeface="Verdana" panose="020B0604030504040204" pitchFamily="34" charset="0"/>
                <a:ea typeface="Verdana" panose="020B0604030504040204" pitchFamily="34" charset="0"/>
              </a:rPr>
              <a:t>koordynator ds. sportu- Grzegorz Leszek, </a:t>
            </a:r>
            <a:r>
              <a:rPr lang="pl-PL" sz="33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rezerwacje@sportkarpacz.pl</a:t>
            </a:r>
            <a:r>
              <a:rPr lang="pl-PL" sz="3300" dirty="0">
                <a:latin typeface="Verdana" panose="020B0604030504040204" pitchFamily="34" charset="0"/>
                <a:ea typeface="Verdana" panose="020B0604030504040204" pitchFamily="34" charset="0"/>
              </a:rPr>
              <a:t>, tel. 75 761 61 99.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2" y="552080"/>
            <a:ext cx="1016713" cy="11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733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 (sala konferencyjna)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</TotalTime>
  <Words>320</Words>
  <Application>Microsoft Office PowerPoint</Application>
  <PresentationFormat>Panoramiczny</PresentationFormat>
  <Paragraphs>49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Arial</vt:lpstr>
      <vt:lpstr>Century Gothic</vt:lpstr>
      <vt:lpstr>Verdana</vt:lpstr>
      <vt:lpstr>Wingdings</vt:lpstr>
      <vt:lpstr>Wingdings 3</vt:lpstr>
      <vt:lpstr>Jon (sala konferencyjna)</vt:lpstr>
      <vt:lpstr>     SPORT Karpacz </vt:lpstr>
      <vt:lpstr>Dlaczego Karpacz?</vt:lpstr>
      <vt:lpstr>Stadion im. Ireny Szewińskiej </vt:lpstr>
      <vt:lpstr>Arena lekkoatletyczna</vt:lpstr>
      <vt:lpstr>Infrastruktura towarzysząca</vt:lpstr>
      <vt:lpstr>Kryte obiekty SPORTowe</vt:lpstr>
      <vt:lpstr>Oni już TU byli</vt:lpstr>
      <vt:lpstr>Zapraszamy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Kamila Cyganek</dc:creator>
  <cp:lastModifiedBy>Paweł Olszański</cp:lastModifiedBy>
  <cp:revision>49</cp:revision>
  <dcterms:created xsi:type="dcterms:W3CDTF">2019-10-17T11:50:52Z</dcterms:created>
  <dcterms:modified xsi:type="dcterms:W3CDTF">2019-12-19T07:15:04Z</dcterms:modified>
</cp:coreProperties>
</file>